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3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4"/>
    <p:restoredTop sz="94567"/>
  </p:normalViewPr>
  <p:slideViewPr>
    <p:cSldViewPr snapToGrid="0">
      <p:cViewPr varScale="1">
        <p:scale>
          <a:sx n="79" d="100"/>
          <a:sy n="79" d="100"/>
        </p:scale>
        <p:origin x="2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2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624 1 24575,'0'10'0,"-4"1"0,-3 13 0,-4-6 0,-3 20 0,3-15 0,-1 7 0,-2 15 0,1-9 0,-5 35 0,10-27 0,-9 27 0,10-35 0,-8 17 0,8-34 0,1 9 0,2-16 0,2 3 0,-2-4 0,-1-1 0,4 1 0,-4 4 0,5-4 0,-5 9 0,-1-3 0,-4-1 0,4 4 0,-4-8 0,3 16 0,1-14 0,-5 14 0,5-16 0,0 8 0,-15 20 0,17-4 0,-18 6 0,21-5 0,-4 21 0,5-10 0,0 10 0,0-30 0,-4-11 0,2-1 0,-2 4 0,4-8 0,0 8 0,0-4 0,-5 5 0,4 9 0,-9-12 0,9 11 0,-8-13 0,7 10 0,-7-9 0,3 8 0,0 0 0,-3-7 0,3 11 0,0-18 0,-4 9 0,4-3 0,-4-1 0,4-1 0,-4-4 0,9-1 0,-3 1 0,-1-1 0,-1 5 0,0-3 0,-3 3 0,7-4 0,-2-1 0,-1 0 0,4 1 0,-4-1 0,0 1 0,4-1 0,-4 1 0,5-1 0,-4-4 0,2 3 0,-2-3 0,4 5 0,0-1 0,-5-4 0,4 3 0,-4-3 0,5 5 0,0-1 0,-5-4 0,-1-11 0,0-2 0,-3-13 0,2-5 0,-5-7 0,-8-9 0,11 14 0,-9-10 0,16 18 0,-4-6 0,2 15 0,3 0 0,-4 4 0,5 10 0,4-2 0,6 42 0,3-13 0,-4 16 0,-3-17 0,3 15 0,-7-10 0,6 13 0,-8-19 0,0-12 0,5-7 0,1-5 0,4-5 0,1-5 0,-1-1 0,14-6 0,38-37 0,-21 28 0,14-22 0,-1-1 0,-13 16 0,29-36 0,-40 43 0,-11 2 0,-8 9 0,-7 9 0,-4-4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2:54.29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0 161,'52'-12,"28"6,15-10,-37 14,4 2,16-4,4-1,7 0,4-1,-16 2,4-1,-1 1,2-1,0 1,-5-1,11-1,-3 2,-15 3,2 1,-8 1,-12-1,0 0,41 0,0 0,-41-4,-3 1,15 2,0 0,27-6,4 7,-4 0,-15-7,-27 6,3 0,2-3,3 1,24 2,1 2,-17-1,-3 0,4 0,-1 0,-6 0,-1 0,4 0,0 0,-6 0,-1 0,12 0,-7 0,-11 0,7 0,-3 0,-17 0,25 0,2 0,-3 0,15 0,5 0,8 0,-22 0,1 0,24 0,-40 0,3 0,5-5,2 0,13 4,2 0,0-4,1 0,5 5,-1 0,-12 0,-1 0,-1 0,-1 0,-6 0,1 0,20 0,-3 0,14 0,-19 0,4 0,-4 6,1-1,-1-3,4-1,-6 2,5 2,-8-2,-11-3,0 0,10 0,6 0,-7 0,-10 0,-1 0,32 0,-2 0,7 0,-37 0,16 0,-38-5,52 3,-7-3,-9 5,-2 0,3 0,-20 0,2 0,30 1,12-2,-7-2,7-2,-5 2,8 1,-1 1,-11-3,4 0,-9 0,-9 4,-9 0,20 0,16 0,-19 0,-21 5,4 0,6-4,1 0,6 4,0 0,-7-5,1 0,4-1,0 2,-11 3,0 1,12-4,-1 0,25 8,-10-3,3-2,-30-2,-1-1,21 4,1 0,-13-4,-8-2,1 1,21 0,-27 0,22 0,-26 0,1 0,0 0,1 0,5 0,3 0,10 0,2 0,-4 0,0 0,14 5,-5 0,19-3,-30 8,1-1,-14-7,2-1,38 3,2 1,-36-2,-1-1,24-1,-5-1,-10 5,9-5,-18 0,-34 0,19 0,10 8,-5-6,5-2,7 5,0-2,-7-2,1-2,21 1,-1 0,-25 0,-1 0,17 0,0 0,-12 0,-6 0,10 0,12 0,-16 0,36 0,-23 0,-2 0,23 0,-10 0,5 0,-20 0,-1 0,7 0,4 0,-5 0,4 0,-7 0,-12 0,0 0,11 0,8 0,-2 0,13 6,1-1,-11-4,3-1,-3 2,13 6,-1 2,-13-5,4-1,-5 0,1 1,0 1,-6 1,4 0,-3-1,11-4,-5-1,-18 3,-4 2,33 1,-36-6,1 6,22-7,-32 0,13 5,5 0,27-3,-19 7,2 0,-13-7,-3-1,27 8,6-9,-19 0,25 8,-32-6,24 14,-11-14,-3 6,-12-3,-3-1,-18-2,15 3,7-1,30-4,-28 4,3 1,6-4,-4 0,17 8,-1-8,1-2,0 1,-17 0,0 0,21 0,-46 0,45 0,-7 0,-24-4,0-1,21 3,21-7,-38 9,34 0,-33 0,24 0,-50 0,65 0,-3 0,3-7,-30 6,4 0,-3-3,-1 1,-10 3,2 0,25-5,-4 0,-9 3,-4-3,4 0,-10 5,0 0,15 0,-1 0,-11 1,-6-2,30-4,-34 5,1-1,-7-1,4-1,40 3,3 0,-38 0,1 0,33 0,-5 0,-11 0,-6 0,0 0,12 0,-29 0,-2 0,8 0,11 0,-47 0,34 0,-1 0,-10 0,4 0,-12 0,-9 0,11 0,-20-4,4 3,-8-3,15 4,-11 0,4 0,40 0,-2-8,16 6,-19-6,1 8,-27 0,17 0,-25 0,-10 0,9 0,-11 0,1 0,3 0,-8 0,4 0,11 0,-8 0,9 0,-9 0,-2-4,0 3,-2-3,-3 4,4 0,-4 0,4-4,0 3,-4-3,4 4,-1 0,2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3:02.1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459 101,'78'0,"-24"0,4 0,10 0,4 0,11 5,-3 0,-24-4,-1 0,11 3,-5 2,8 1,-1-6,-34 10,-21-10,-5 3,16-4,-8 0,20 0,-10 0,8 5,-8-4,-5 4,-8-5,0 0,-4 0,8 0,-4 0,1 0,3 0,-8 0,4 0,-4 4,0 1,-5 7,0-2,0 3,1-4,0-1,3 1,-4 0,1-1,3 1,-7 11,8 2,-8 38,9-20,-9 58,4-17,-5-21,0 1,0 33,0-5,-9-1,-2 7,0-21,5-11,3-3,3-8,0 23,0 3,0-3,0 20,0-12,0-34,0 39,0-12,0 2,8 14,-6 0,6-14,-8-2,0-27,0-9,0 4,0-1,0 19,0 1,0-13,7 9,-5-22,5 2,-7 6,0-16,0 44,0-41,8 52,-6-58,6 57,-8-50,0 19,5-20,-4-13,9 13,-2 7,-1-9,4 3,-10-16,2-7,-3 2,4-3,-3 4,-13-7,-32 1,-36-16,22 3,-5 1,-6-1,1 0,13-3,-1 2,-8 5,1 2,-32-7,0 7,7 7,25 2,-12 7,22-7,4 5,-1-2,-6-7,6 7,-1 2,-15-5,-10 0,27 3,9-10,8 2,6-4,-1 0,-5 5,13-3,-2 3,4-5,7 0,-3 0,4 0,-3 0,2 0,-3 0,4 0,19-44,4 5,7-10,2-6,-4 8,1-1,10-17,0-4,-12 8,-3-1,6-11,-1-1,-4 5,-2 1,-3-1,1 1,8 0,-1 2,-12 12,-1 1,9-13,-2 1,-11-33,8 26,-1 0,-7-26,8 6,-10 7,8 19,-6-25,6-1,-8 13,4 27,1 3,-3-7,15-43,-15 34,10 10,-2-41,-4 64,8-23,-1-1,-9 20,13-19,2 1,-10 17,8-10,2-4,-2-15,9-25,-16 39,-1-1,10-42,-4 17,-5 18,-1 34,-9 5,4 8,-4 8,0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3:06.0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264 283,'69'-16,"-21"10,4-2,3-6,1 1,-3 6,1 2,4-5,-2 2,26 6,-23-7,-1 0,11 7,16-14,-55 14,8-5,-25 7,0 0,0 0,0 0,5 0,6 0,-4 0,12 0,7 7,11-5,-1 5,-2-7,-14 0,-6 0,-7 0,-7 0,-4 0,7 3,6-2,8 3,-3-4,-7 0,-7 0,-4 0,3 0,2 0,11 0,-6 0,6 0,-8 0,-3 0,-1 0,-5 0,1 12,-4-1,-1 17,-4 25,0 25,0-13,0 4,0-13,0 2,0 25,0 3,0-9,0 0,0 13,0 2,-4-8,-1-2,-1 0,0-4,1-16,-1 0,-4 4,1 1,3 1,0-2,-3-10,-1-2,1-1,-1-1,1-1,-1-1,-7 32,7-24,0 1,0-3,1-4,-3 23,3-19,1-3,5-17,-13 49,15-56,-6 16,7-19,0 34,0-7,0 22,0 0,0-9,0-3,0-4,0-29,0 14,7-4,-6-4,13 24,-12-31,10 16,-11-26,9 13,-4-5,0-1,4 6,-9-6,4 1,-1-3,-3-10,3-1,-4-1,0-2,0 3,0-1,0-2,-36-15,-52-15,36 7,-6-2,-8-3,-8-1,2 2,-9 3,-1 1,15-2,-3-2,2 4,-15 5,3 4,10-2,3 2,6 3,1 2,7-2,2 2,-41 7,26-1,7 7,32-8,2 3,11-4,-2 0,-5 4,1-4,-5 5,1 0,8-5,-4 3,11-7,30-44,-15 23,27-46,4-12,-14-7,11-7,-3-3,-22 38,-4-1,5-31,0-4,-4 14,-2 1,-2 0,-1-1,4-13,0 2,-5 18,0 1,4-7,1 3,-4 22,0 3,4-15,-1 7,-4 19,0-26,0-7,0-13,0-10,0 31,0 4,0 0,0-29,0-9,0 13,0-10,0 23,0-1,0 4,0-22,0 28,7 3,-5 35,5-45,0 28,3-47,5 24,-5 9,4-2,-12 28,5-5,-2 4,-4 15,4-8,-5 10,4 1,-3 4,3 0,-4-4,0 4,0-4,0 0,0 3,0-3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3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1823 27 13949,'-54'-4'0,"22"3"4352,-34-3-4352,43 0 1842,-14 3-1842,23-3 1009,1 4-1009,4 0 3423,0 0-3423,0 0 0,1 0 0,-1-4 0,0 3 0,-11-3 0,4 4 0,-8 0 0,-1 0 0,-15 0 0,10 0 0,-14 0 0,24 0 0,-50 0 0,40 0 0,-40 0 0,43 5 0,1-4 0,-32 13 0,32-9 0,-25 4 0,34-1 0,-8-2 0,5 3 0,-4 1 0,6-5 0,0 2 0,0-2 0,-32 16 0,24-9 0,-25 9 0,33-12 0,1 0 0,-1-1 0,0 5 0,1-7 0,3 6 0,1-4 0,0 2 0,-1 7 0,-3-4 0,2 12 0,-2-6 0,-28 55 0,17-37 0,-3 4 0,1 0 0,4-6 0,-7 4 0,10-5 0,6-1 0,-4 1 0,3 0 0,-2 12 0,-2 6 0,-23 36 0,17-14 0,2-1 0,-9 1 0,9 10 0,16-62 0,2 23 0,4-26 0,4 6 0,0-8 0,0 8 0,0-5 0,4 4 0,10 26 0,4 3 0,-3-15 0,6 20 0,0-6 0,-11-37 0,6 16 0,-7-19 0,7 18 0,-6-18 0,9 8 0,11 17 0,-8-21 0,25 38 0,-6-31 0,-9 5 0,0-13 0,-19-11 0,8 1 0,-2 0 0,6 5 0,-1 0 0,3 0 0,19 3 0,-16-2 0,27 3 0,-34-8 0,22 6 0,-19-6 0,0 4 0,6 1 0,-5 4 0,19-1 0,4 5 0,-8-10 0,16 5 0,-16-6 0,21 1 0,-1 5 0,-12-12 0,-11 5 0,-7-2 0,-5-4 0,6 4 0,-6-5 0,17 0 0,-1 0 0,-1 0 0,29-8 0,-38 6 0,65-16 0,-17 7 0,-20 2 0,-1-2 0,22-5 0,-17 2 0,-34 3 0,14-19 0,-15 15 0,13-18 0,-1-6 0,-18 15 0,35-51 0,-19 3 0,-4 3 0,6-16 0,-14-4 0,-3 17 0,-1 8 0,0 1 0,-4-6 0,14-7 0,-17-9 0,-10 29 0,-2-7 0,-1-2 0,-4-7 0,0-17 0,0 4 0,0 42 0,-7-42 0,0 48 0,-10-48 0,4 41 0,3-21 0,0 33 0,-5-7 0,3 9 0,-11-4 0,2 15 0,5 5 0,-8-2 0,4 2 0,-25-16 0,14 15 0,-11-10 0,28 21 0,1 4 0,4 0 0,-3 0 0,-2 0 0,-24 0 0,-18 0 0,14 0 0,-27 0 0,58 0 0,-17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1534 37 24575,'-9'0'0,"-50"0"0,1 8 0,2-3 0,-5 1 0,1 3 0,-1 2 0,-13-1 0,-2 1-473,0 0 0,-1-1 473,-6 1 0,3 0 0,16-2 0,4 2 116,-3 6 0,6 1-116,-9 6 0,-2 24 0,23-1 0,-3 3 0,-6 20 0,13-13 0,9-13 714,-7 25-714,22-27 0,-16 33 0,24-32 0,2 2 0,7-26 0,0 13 0,0 7 0,0 11 0,4-8 0,-3 16 0,8-29 0,-1 31 0,7 2 0,-3-16 0,-2 4 0,7-12 0,11 9 0,-4-3 0,9-2 0,-3 1 0,-6-12 0,11 13 0,-13-13 0,33 17 0,-13-4 0,3-10 0,0-2 0,-6-2 0,12 4 0,-27-19 0,-4 0 0,29 20 0,-25-21 0,18 19 0,9-11 0,-26-6 0,26 5 0,-34-13 0,1-3 0,0 3 0,19 7 0,-7-3 0,16 8 0,-12-9 0,38 5 0,-29-4 0,29 3 0,-25-9 0,1 2 0,5-1 0,35-5 0,10 8 0,0 1 0,-3-9 0,-25 2 0,9 0 0,-10-1 0,26-3-247,-24-6 1,10-2 0,-11 1 246,25 1 0,-4-17 0,-3-3 0,-15 12 0,-22-7 0,-1-3 0,6-7 0,-16 8 0,16-32 0,-16 10 0,9-10 0,2-22 0,-17-2 0,-9 19 0,-2-1 0,-1-24 0,-10 20 0,-5 6 739,-7 16-739,-8-56 0,-2 34 0,-5-1 0,-11-20 0,12 46 0,-18-32 0,14 35 0,-15-35 0,11 39 0,-21-51 0,21 58 0,-28-57 0,28 57 0,-26-38-6784,31 43 6784,-26-23-585,26 23 585,-27-15 0,-4 0 0,15 7 0,-36-12 0,-1 2 0,31 14 0,-47-16 6495,14 10-6495,29 12 437,-7 0 0,2 2-437,15 4 0,-14-4 0,30 9 0,-4 7 0,2-3 0,-6 4 0,-39 0 0,-10 9 0,-8-7 0,24 3 0,5-1 0,9-4 0,-11 4 0,-1 1 0,13-3 0,-18 7 0,45-9 0,12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2748 24575,'0'-18'0,"-4"0"0,3-33 0,-10 5 0,-2-5 0,6-10 0,0-6-732,-3 3 1,-2-5 0,1 0 731,2 3 0,2 0 0,0-1 0,-1-7 0,0-1 0,0-1 0,0 0 0,0 0 0,1 6 9,0 4 0,1 1-9,0-24 0,1 2 0,0 35 0,1 3 0,3-13 0,-1-1 0,-2 11 0,-1 3 0,-2-14 0,0 13 0,-8-9 0,3 22 1624,-1-9-1624,7-1 552,-8-16-552,12-16 0,-11 14 0,12 5 0,-4 26 0,5 8 0,-5-6 0,4 16 0,-4-7 0,1 9 0,3-11 0,-7 5 0,7-4 0,-3 10 0,-4 13 0,2 7 0,-13 18 0,-12 20 0,-9 12 0,-12 5 0,13-8 0,11-24 0,13-6 0,10-13 0,-3-1 0,7-9 0,1-5 0,26-33 0,0-15 0,2 6 0,-1-2 0,1-20 0,14-16 0,-29 40 0,6 7 0,-13 11 0,-2 18 0,0 4 0,5 5 0,0 5 0,8 7 0,4 4 0,23 19 0,11 13 0,19 9 0,-26-10 0,7 0 0,-34-26 0,10 5 0,-18-17 0,-4-5 0,-5-4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3875 24575,'12'-8'0,"22"-4"0,21-10 0,0 7 0,8-1 0,-4-4 0,6-4 0,3 2-1437,22 0 1,6 1-1,2-1 1437,-17 1 0,3-2 0,0 1 0,0 2 0,-3 2 0,1 2 0,0 1 0,2-1 0,10-3 0,3 0 0,1 0 0,-2 2 0,-6 3 0,-3 1 0,4 0 0,6-1 0,-18 3 0,6-1 0,3-1 0,2 0 0,0 0 0,-3 0 0,-4 2 0,9-1 0,-4 1 0,-2 0 0,1 0 0,4-1-561,-1-1 0,4-1 0,1-1 0,0 0 1,-3 0-1,-6 1 561,12-2 0,-7 0 0,-2 0 0,2-1 0,6-1 0,0-2 0,0 1 0,-3-1-734,-12 2 0,-3-1 0,1 0 0,2 0 734,12-2 0,3-2 0,0 1 0,-4 0-271,-11 3 0,-4 0 0,1 0 0,2-1 271,13-5 0,2-1 0,2 1 0,-1 1 50,1 3 1,1 1 0,-2 1 0,-6-1-51,-4-3 0,-6-1 0,5 0 0,-1 3 0,5 0 0,1 0 0,-5 0 0,9-3 0,-4-1 0,4 0 104,-11 4 0,2-1 0,4-1 1,2-1-105,-1 0 0,7-3 0,0 0 0,-4 2 0,-8 2 0,2 2 0,-8 3 0,9-3 104,-13 3 0,8-3 0,6-1 0,-1 0 0,-3 2 0,-8 2-104,21-2 0,-9 3 0,7-1 0,-13 1 0,4 0 0,4-2 0,1 0 0,-3 1 0,-1 0 0,1-1 0,-1 1 0,-3 0 0,-6 1 0,13-2 0,-7 2 0,6-1 0,-17 2 0,7-2 0,1 0 0,-3 1 0,-6 3 0,11-1 0,-7 4 0,7-3-239,-9-1 1,6-3-1,2 0 1,1 0 0,-4 1 238,8-1 0,-2 1 0,-1 1 0,-2-1 0,-8 2 0,0-1 0,-3 0 0,-1 0 80,9-6 0,-3 0 0,-3 0-80,18-7 0,-3-1 0,-28 7 0,0-1 0,3 0 0,16-4 0,3 0 0,-8 2 0,-8 3 0,-2 1 0,-3 1 0,5-1 0,-3 2 0,11 2 0,1-1 0,-10-1 0,3-4 0,1 1 0,4 3 0,1 0 0,-2 0 0,-7 1 0,-1-1 0,0 0 0,7-3 0,1 0 0,-6 2 932,-2 3 0,-1 1-932,21-10 0,-3 2 1185,-32 14 1,-4 1-1186,5-4 0,1 0 0,5-1 0,-2 1 0,16-5 0,-9 0 0,1-1 0,31-9 0,-31 9 0,5-2 1375,25-6 1,1 1-1376,-20 9 0,0 0 0,21-9 0,-6 2 0,5 4 2184,-27-3-2184,-31 16 1135,-12 0-1135,2 6 0,19-10 0,4 11 1098,38-15-1098,-6 5 0,9-7 0,-15 1 0,-34 5 0,16-4 0,-16 11 0,-3-2 0,30-1 0,-40 1 0,44-10 0,-48 6 0,4 3 0,-25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24575,'12'0'0,"22"-7"0,60 5 0,-32-1 0,4-1 0,3 4 0,2 0 0,10 0 0,-6 0 0,10 0 0,-3 0 0,-49 0 0,-24 8 0,-5 22 0,-9-1 0,-21 35 0,-9 0 0,3-21 0,-3 2 0,6-3 0,1 0 0,-24 26 0,21-24 0,16-20 0,6-14 0,4-2 0,1-8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1 24575,'-9'0'0,"0"0"0,-4 0 0,-7 0 0,-7 10 0,-20-1 0,-15 19 0,-17-1 0,33-5 0,0 1 0,-37 24 0,26-13 0,-10 24 0,18-13 0,12-9 0,1 1 0,-9 11 0,-21 19 0,49-36 0,-33 46 0,26-24 0,-5 10 0,12-24 0,2-7 0,14-6 0,-4 20 0,5 4 0,0-7 0,16 27 0,-8-44 0,25 57 0,-17-57 0,16 45 0,-13-49 0,18 29 0,-16-34 0,10 12 0,19-15 0,-24 0 0,70 13 0,-67-15 0,54 14 0,-1-11 0,-10 1 0,3-10 0,3-1 0,-26 4 0,-3-2 0,2-5 0,-1-2 0,33 9 0,-40-9 0,32-8 0,-22 1 0,0-2 0,-22-6 0,2-9 0,-9 1 0,22-32 0,-32 31 0,32-32 0,-27 28 0,9-12 0,-17 14 0,-6-6 0,-5-8 0,0-9 0,-4 6 0,-5-28 0,-5 13 0,-12-34 0,-3 0 0,-5 13 0,-10-9 0,-1 17 0,-10-10 0,10 12 0,8 15 0,16 18 0,6 12 0,2 14 0,3-3 0,-6 5 0,6 3 0,-7-3 0,-4 7 0,-5-8 0,3 4 0,-1-1 0,14 2 0,-3 4 0,9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11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352 174 24575,'-25'0'0,"8"0"0,-12 0 0,15 0 0,1 4 0,4-3 0,0 7 0,0-7 0,1 7 0,-1-4 0,0 9 0,0 1 0,0 3 0,-1 8 0,1-6 0,-11 26 0,8-15 0,-4 16 0,4 0 0,7-16 0,-3 28 0,4-29 0,4 18 0,-5-14 0,3 39 0,-3-16 0,5 13 0,-8 1 0,6 2 0,-11-3 0,7 3 0,0-46 0,1 19 0,0-15 0,3 16 0,-8-12 0,9-8 0,-9 6 0,9-13 0,-4 13 0,5 20 0,0-19 0,7 37 0,-6-27 0,6 7 0,-7-15 0,0-4 0,0-16 0,0 17 0,5-6 0,-3-3 0,10 1 0,-6-11 0,7 5 0,-4-1 0,3-3 0,-2 3 0,7-4 0,-4 1 0,25 9 0,-20-12 0,19 4 0,-16-11 0,-2-1 0,13-2 0,7 10 0,24-9 0,15 5 0,1 0 0,-16-5 0,-17 10 0,0-4 0,4 5 0,38 5 0,-6-9 0,-25-4 0,3-1 0,14-3 0,-1-2 0,-15-3 0,1 0-317,42-2 0,-6-1 317,-16-3 0,4-1 0,-3 2 0,-21 6 0,-4-1 0,4-1 0,1-1 0,-2 2 0,30 1 0,-4-2 0,-1 0 0,-8 5 0,-3 0 0,14-1 0,-11 2 0,17 6 0,-11-6 0,15-1 0,-14 1 0,13 6 0,-31-7 0,-4 0 0,-10 0 0,-25 0 634,1 0-634,46 0 0,-35 0 0,21 0 0,6 0 0,1 0 0,-7 0 0,1 0 0,20 0 0,-4 7 0,-12-5 0,12 13 0,17-4 0,-32-7 0,0 2 0,26 8 0,-7-13 0,5-1 0,-20 2 0,2 1 0,30 1 0,4 2 0,-7-1 0,-7 2 0,-29-2 0,-3 2 0,16 3 0,-3-1 0,18 2 0,-2 1 0,7-2-625,-13-4 1,2 0 624,-12 0 0,2 2 0,0-2 0,29 1 0,0-1 0,-26 1 0,1 2 0,4-1-1140,14 0 1,3 1 0,-2-2 1139,-15-2 0,-3-1 0,0 0 0,-4 0 0,0 1 0,-5-3-358,9-1 1,-8-2 357,29 1 0,-27 0 0,-2 0 0,12 0 490,-23 0 0,-1 0-490,17 0 0,-2 5 0,9 1 1486,13-5 1,1 0-1487,-14 5 0,3-1 0,-8-4 0,4-2 0,-5 1 0,2 0 0,-1 0 0,16 0 0,1 0 0,1-5 0,-9 0 0,-1 2 0,-6-2 0,-2 0 0,-8 5 0,4 0 0,6 0 0,-14 0 0,2 0 0,10 0 0,4 0 0,4 0 0,0 0 0,-4 1 0,0-2 0,4-4 0,0 0 0,-3 4 0,-6 0 0,27-9 0,-37 10 0,-1 0 0,21 0 451,-23 0 1,3 0-452,5 0 0,-1 0 0,32 0 0,-28 5 0,0 0 0,28-3 0,-17 3 0,-2 0 0,9-5 0,-4 1 0,-5-2 0,-29-4 0,17 4 0,3 1 0,-1-5 0,2 5 0,0 0 526,-16 0-526,-2 0 0,2 0 0,1 0 0,3 0 0,17 0 0,2 0 0,-3 0 0,13 0 0,3 0 0,-37 0 0,-3 0 0,7 0 0,-2 0 0,14 0 0,-43 5 0,6-4 0,-7 8 0,19-8 0,23 11 0,-17-5 0,6-2 0,24 1 0,1-1 0,-24 1 0,2-2-205,35-3 0,2-2 205,-34 0 0,5 2-468,2 3 1,13 3 0,0 0-1,-10-2 468,6-3 0,-1 2 0,15 6 0,8 3 0,-11-3-462,-23-8 1,-7-2 461,2 5 0,3 0 0,34-4 0,-5-2 0,-12 1 0,-18-2 0,10-2 0,-7 0 0,-13-1 0,-3-2 0,17-2 0,-2-1 0,9-6 352,-16 1-352,-33 8 1811,31 0-1811,-19 0 1040,38 5-1040,15-5 0,4 7 0,-17-5 0,0 0 0,-26 4 0,1-1 0,34-3 0,-5 0 0,-17 5 0,-9-4 0,-2 0 0,-9 2 0,31-6 0,-1 8 0,17 0 0,-40 0 0,3 0 0,11 0 0,2 0 0,2 0 0,-3 0 0,31 0 0,-23 0 0,0 0-279,-25 0 0,1 0 279,24 0 0,0 0 0,20 0 0,-34 0 0,2 0 0,-8 0 0,1 0 0,19-1 0,3 2 0,5 3 0,-3 1 0,-24-4 0,-1 0 0,24 8 0,-5 2 0,2-2 0,4 2 0,6 0-642,-15-6 0,-2-1 642,2 2 0,2-2 0,13-2 0,-3-4-270,-25-2 1,-5-1 269,35 3 253,-31-3 1,-5 1-254,-16 4 0,16 4 0,7 1 0,36 7 0,-42-7 0,5 1 0,27 5 0,-1-2 0,-33-8 0,3 0 58,16 6 1,9 1-1,-7-2-58,-10-4 0,0-1 0,7 3 0,5 0 0,-5-1 0,-2-3 0,-7 0 559,37 0-559,-15 0 0,-43 0 0,23 0 0,-12 0 0,9 0 0,-9 0 0,25-8 0,-29 6 0,37-15 1140,-57 11-1140,45-10 0,-29 4 0,34-13 0,-11 6 0,-9-3 0,-19 10 0,-23 8 0,-1-4 0,-5 3 0,5-4 0,1-4 0,-1 3 0,11-9 0,-8 13 0,15-14 0,-15 13 0,20-25 0,-23 19 0,17-13 0,-14 7 0,17-3 0,15-21 0,-13 15 0,6-6 0,-25 9 0,-2 5 0,1 0 0,-10 3 0,2 3 0,-2-4 0,5-7 0,-5 6 0,0-13 0,-5-33 0,0 21 0,0-28 0,0 39 0,0-40 0,0 17 0,0-20 0,-9-22 0,1 52 0,-3-40 0,6 53 0,-5-66 0,1 36 0,0 12 0,1 1 0,0-10 0,-7-28 0,9 35 0,-10-30 0,11 67 0,-4-8 0,3 3 0,-3 2 0,3-6 0,-2 11 0,-7-23 0,3 12 0,-9-22 0,11 20 0,0 3 0,0-1 0,0-2 0,0 1 0,-3-19 0,3 26 0,-2-18 0,7 27 0,-2-2 0,2 7 0,-4-7 0,0 10 0,-4-10 0,3 7 0,-14 0 0,2-4 0,-38 0 0,-32 2 0,7-8 0,22 13 0,-1 2 0,-31-7 0,11 6 0,-5 2 0,16-1 0,0 0-279,-21 0 0,-2 0 279,14-1 0,1 2-530,5 3 0,-1 1 530,-15 0 0,-5 3 0,23 2 0,-2 3 0,4-2 0,-5-3 0,0 0 0,1 3 0,-5 1 0,7-3 0,8-7 0,1-1 0,0 5 0,-6 2 0,2-2 0,-23-4 0,1-1 0,-6 9 0,2 0 0,10-9 0,3 1 0,6 7 0,2 0 0,13-7 0,2-1 0,4 3 0,5 1 0,-16-5 0,-19 0 0,-7 0 0,25 0 0,-3 0-403,8 0 1,-3 0 402,-31-1 0,-4 2 0,13 4 0,1 0 0,1-3 0,-3-1 0,11 2 0,-3 1 0,2-1 0,-18-2 0,2-2-402,1 1 1,-3 0 401,16 0 0,-3 0 0,11 0 0,-23 0 57,27-2 1,-11-3 0,6 2-58,-1 2 0,0 0 0,-2-2 0,-7-1 0,6 1 0,-4 2 0,2 2 0,5-1 0,-5 0 0,10 0 0,14-1 0,2 2 0,-29 3 0,-6 1 0,3-5 0,-3 2 0,22 4 0,-2 2 0,0-3 0,0-3 0,0-2 0,2 1 0,-21 5 0,1-1 0,-7-4 0,3-2 0,30 1 0,-4 0 0,-23-3 0,-13-2 0,10 2 0,17 2 0,3-1 0,-2-4 0,-5-2 0,1 1 0,2 6 0,1 1 0,4-1-550,-7-4 1,-4 0 549,-15 1 0,-9 0 0,13 1 0,26 2 0,2 0 0,-14-3 0,-8 0 0,12 1 0,-19 3 0,29-3 0,-9-1 0,2 0 0,-11-3 0,2 1 0,-14-1 0,0 0 0,7 1 0,-1 2 0,-7 3 0,2 2 0,25-1 0,-3 0 0,-7 0 0,-8 0 0,9 0 0,16 0 0,-1 0 0,-10 0 0,-9 0 0,10 0 0,16 0 0,0 0 0,-17 0 0,-9 0 0,9 0 0,16 0 0,2 0 0,-24 0 0,-3 0 0,2 0 0,-1 0 0,-13 0 0,-2 0 0,8-4 0,-4 0 0,9 3 0,-4 1 0,3-1 0,-14-9 0,3 1 0,-1 7 0,-2 1 0,19-3 0,-4 0 0,4 1 0,-10 2 0,1 2 0,-14 0 0,1-2 0,20-2 0,8-1 728,-18 2-728,-9-5 0,13 7 646,32 0 1,-2 0-647,-10 0 0,3 0 0,-11 0 0,-12 0 0,-9 0-796,14 0 0,0 0 796,-13 0 0,0 0 0,12 0 0,2 0 242,-2 5 1,5 1-243,-15-4 0,1 4 0,0-2 0,2-4 0,30 0 0,-2 0 0,-12 0 0,3 0 0,-10 0 0,-17 0 0,0 0 0,17 0 0,12 0 0,-6 0 0,0 0 0,2 0 0,12 0 0,-3 0 0,-14 0 0,-9 0 0,8 0 0,7 0 0,3 0 0,-23 0 0,-6 0 403,25 0 1,-2 0-1,5 0-403,-3 0 0,-1 0 0,-1 0 0,-4 0 0,2 0 0,-17 0 0,8 0 0,23 0 0,1 0 0,-37 0 0,1 0 0,37 0 0,4 0 0,-8 0 0,1 0 327,11 4 1,1-1-328,-6-2 0,-3 0 0,-10 3 0,-2-1 0,5-3 0,1 0 0,1 0 0,1 0 0,3 0 0,5 0 0,-21 0 0,-7 0 0,0 0 0,7 0 0,27 2 0,-3 1 0,-6-3 0,4 1 0,-8 4 0,-14-4 0,-2-2 0,6 1 0,-12 0 0,0 0 0,4 0 0,1 0 0,-17 0 0,12 0-595,30 0 1,0 0 594,-37 0 0,-15 0 0,16 0 0,32 0 0,4 0 0,-29 0 0,-3 0 0,10 0 0,8 0 1253,-11 0-1253,14 0 0,6 0 34,22 0-34,-10 0 0,21 0 0,1 0 1275,7 0-1275,-7 0 0,6 0 0,-13 5 0,12-4 0,-5 4 0,8-5 0,-1 0 0,4 0 0,1 0 0,4 0 0,1 4 0,-1-3 0,0 3 0,4-4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2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1238 0 24575,'15'15'0,"10"4"0,12 12 0,8 8 0,20 15 0,7 7-1000,-9-8 0,3 4 0,0 1 1000,-4-2 0,-2 0 0,2 0 0,6 3 0,1 0 0,-4 0 0,-12-5 0,-3 0 0,0 0 0,5 0 0,0 0 0,-3 3 0,-3 4 0,-3 3 0,-4-2 0,4 8 0,-4-2 0,-4 3 0,-4 3 0,-2 4 0,-3 0 297,-4-9 1,-1-1-298,1 5 0,0-1 0,-2-2 0,-1-3 0,-5-18 0,-1 0 0,2 14 0,0 0 573,12 31-573,-18-19 0,-4-19 0,-8 15 1537,0-8-1537,-4 4 295,-2-22-295,-10-24 0,-16 16 0,7-17 0,-42 35 0,43-38 0,-49 30 0,-7-13 0,12 1 0,14-17 0,3 0 0,7 8 0,-6 3 0,17 6 0,1 20 0,11-19 0,1 12 0,0 4 0,-9 22 0,10-5 0,1 3 0,1-14 0,2-2 0,-3 29 0,11-34 0,3-2 0,-1 22 0,-3 23 0,5-19 0,-15 12 0,6-8 0,-6 0 0,2-11 0,-2-3 0,-6-9 0,1 24 0,-3 4 0,-21 3 0,24-23 0,-1-3 0,-19 1 0,15-18 0,-23 2 0,10-15 0,-6 3 0,-20 14 0,-6 2 0,-5-3 0,2-4 0,21-12 0,1-2 0,-15 1 0,7-5 0,18-9 0,-34 7 0,53-18 0,-34-5 0,8-8 0,-24 0 0,-12-12 0,47 7 0,-8 3 0,-4-1 0,-18-15 0,-25-6 0,45 6 0,4-1 0,-7-2 0,-6-13 0,35 24 0,-6-1 0,9 4 0,5 4 0,0 1 0,10-1 0,-3-4 0,8-2 0,-4-4 0,5-24 0,0 17 0,0-56 0,11-2 0,-4 11 0,11-10 0,-12 67 0,4-11 0,-9 17 0,4-3 0,-5 4 0,0 1 0,0-1 0,0 0 0,0 1 0,0-1 0,0 1 0,-5 4 0,4-4 0,-8-1 0,8 0 0,-9 0 0,4 11 0,-16 24 0,-9 13 0,4 2 0,0-5 0,16-23 0,5-11 0,6-6 0,1-18 0,9 5 0,-3-19 0,5 6 0,0 0 0,0 7 0,-2 14 0,1-3 0,-1 12 0,1-12 0,-1 12 0,0-2 0,6 4 0,-5 0 0,9 4 0,-3 2 0,4 9 0,24 9 0,-18-6 0,13 5 0,-20-13 0,-8-4 0,-2 3 0,0-8 0,-5 4 0,6-5 0,-5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11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2966 24575,'13'0'0,"7"-10"0,33-9 0,-3-11 0,7-6 0,11 4 0,5-5-797,-4-6 0,4-6 0,-3 3 797,13-2 0,-2-1 0,-10-2 0,1-4 0,-6 0 0,1-7 0,-6-2-175,-13 12 0,-1-3 0,-5 0 175,0-16 0,-6 2-87,-6 13 1,-2 1 86,-3-3 0,-2 1 0,6-25 0,-2 25 0,1-3 0,-11 5 0,-1 2 1697,25-29-1697,-19 28 0,3-3 0,8 2 0,2 0 0,-7-3 0,0 1 595,6 1 0,-3 4-595,2-20 202,-6 22-202,15-26 0,-8 10 0,-1 4 0,-14 22 0,-13 15 0,1 8 0,-2 3 0,0-3 0,3 3 0,-7-3 0,7 3 0,-7-3 0,2 7 0,-3-7 0,4 4 0,-3-12 0,3 5 0,0-1 0,-3 5 0,3 6 0,-4-3 0,0 4 0,0 0 0,0-4 0,5-7 0,1-7 0,5-7 0,-5 1 0,3 2 0,-8 5 0,3 9 0,-4 4 0,0 4 0,0 0 0,0 0 0,-4 8 0,-1 2 0,-4 8 0,-28 28 0,-20 11 0,1 1 0,-4 5 0,5-5 0,0 1 0,-9 4 0,-1 1 0,0 5 0,-1-2-443,-1-7 1,1-1 442,4 5 0,2-3 0,4-14 0,6-4 0,7 6 0,18-29 0,26-8 0,28-40-6491,38-19 6491,-26 17 0,1-2 0,7-3 0,3-1 31,11-13 1,-1 0-32,-14 15 0,-1-1 0,20-26 0,-3 2 0,7 8 0,-12-7 0,-34 47 0,-11 10 0,-5-2 0,-2 11 6521,-6-7-6521,7 7 792,8-13-792,-5 8 0,5-9 0,-8 10 0,-3-3 0,8 3 0,-4-4 0,4 0 0,-8 0 0,2 5 0,-2 0 0,4 4 0,0 0 0,-1 0 0,1 0 0,4 0 0,-3 0 0,13 5 0,0 6 0,5 11 0,14 24 0,-1 18 0,-1-6 0,-3 1 0,-11-13 0,-5 4 0,4 0 0,-5 0 0,1 0 0,7-4 0,-3 6 0,-2-4 0,-6-18 0,2 8 0,-14-25 0,3-4 0,-11-5 0,2-4 0,-19 0 0,-3 0 0,-36 0 0,-20-9 0,21 8 0,-5 0 0,-4-8 0,-3-1-229,-5 4 1,0 0 228,6 0 0,1 0 0,0 1 0,3 1 0,9-1 0,4 2 0,-20 1 0,14-7 0,39 9 0,-2 0 0,8 0 0,4 0 0,4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3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1558 1 24575,'10'6'0,"21"23"0,-15-13 0,35 36 0,-28-18 0,17 13 0,-7-12 0,-12-5 0,7-6 0,-16-8 0,3-1 0,-5 0 0,-4-3 0,3 8 0,-7-4 0,2 5 0,-4-4 0,-4-2 0,-2-5 0,-10 1 0,0 4 0,-6-3 0,6 3 0,-4-5 0,-5 2 0,-7 0 0,0 0 0,2 0 0,-15 2 0,18-3 0,-27 5 0,35-10 0,-18 6 0,10-5 0,-14 7 0,9-2 0,3 0 0,-17 2 0,11-2 0,-21 4 0,24-9 0,2 4 0,9-10 0,-24 12 0,9-11 0,-7 7 0,6-9 0,10 6 0,-14-5 0,10 5 0,5-6 0,-2 0 0,9 5 0,-11-4 0,-4 9 0,1-2 0,-4-1 0,12 4 0,5-10 0,8 8 0,-8-3 0,3 5 0,1-1 0,-4 5 0,3-3 0,-4 3 0,4-4 0,-11 6 0,14-4 0,-10 4 0,9-1 0,3-5 0,-8 9 0,13-8 0,-8 3 0,10 0 0,-6 1 0,0 6 0,5-6 0,2-1 0,-1 0 0,4 2 0,-4 4 0,5 0 0,0-5 0,0 0 0,0-1 0,0-4 0,0 9 0,0-8 0,-6 16 0,4-14 0,-4 15 0,2-13 0,-6 29 0,-1-18 0,1 18 0,0-28 0,9-2 0,-8 0 0,8 1 0,-4 1 0,0 3 0,4-9 0,-8 9 0,7-8 0,-2 3 0,-1-9 0,4 3 0,-4-3 0,0 4 0,4 1 0,-4-1 0,1 1 0,2-1 0,-7 1 0,8-1 0,-4 1 0,5-1 0,-5-4 0,-1-6 0,-4-6 0,-8-18 0,1 1 0,-3-8 0,5 9 0,4 7 0,1 4 0,-6 1 0,9-1 0,-2 10 0,14 7 0,-4 5 0,8 4 0,2 1 0,5-5 0,0 5 0,-1-11 0,-9 5 0,4-9 0,-5 3 0,6 1 0,-1-4 0,1-6 0,4-6 0,31-31 0,-17 16 0,21-10 0,-33 20 0,-2 10 0,-9-3 0,3 8 0,-8-9 0,8 9 0,-3-8 0,0 8 0,-1-4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24575,'-10'0'0,"0"4"0,0 1 0,0 5 0,0 0 0,0 0 0,-4 4 0,3-3 0,-8 7 0,8-7 0,-3 8 0,-1-4 0,4 5 0,-7-1 0,7 1 0,-8 0 0,7 7 0,-7-5 0,6 6 0,-5-9 0,5 9 0,-1-6 0,3 5 0,0 1 0,-6 1 0,3 9 0,-5-1 0,12-7 0,-4 5 0,4-5 0,-5 7 0,-3 15 0,7-10 0,-5 9 0,3 1 0,3-11 0,-9 26 0,14-12 0,-14 15 0,15 0 0,-7 15-6784,8 3 6784,0 0-228,0-4 228,0-14 0,0 0 0,5-15 0,-3 12 0,11-12 0,-3 15 0,-1 0 0,7 0 0,-5 15 0,7-12 0,-2-3 0,1-4 6671,-2-10-6671,1 0 0,1 10 0,1-25 341,8 25-341,5-10 0,4 14 0,12 5 0,-2-11 0,16 14 0,-20-29 0,6 3 0,-15-21 0,-3-9 0,-1-4 0,-13-4 0,4-8 0,-9 2 0,9-2 0,-4 3 0,5 1 0,0 0 0,7 1 0,3 0 0,7 2 0,-7-2 0,-3 0 0,1-6 0,-6 4 0,5-8 0,-7 8 0,8-3 0,-7 0 0,15 5 0,-15-5 0,7 0 0,-13-1 0,-1-5 0,-4 0 0,0 0 0,0 0 0,4 0 0,-3 0 0,7 0 0,-2 0 0,3 0 0,23 0 0,-16 0 0,16 0 0,-15 0 0,3 0 0,22 0 0,-19 0 0,46 0 0,-55 0 0,31 0 0,-23 0 0,-8 0 0,13 0 0,-10 0 0,-5 0 0,5 0 0,1 0 0,2 0 0,38 0 0,-8 0 0,4 0 0,-22 0 0,0 0 0,6 0 0,7 0 0,26 0 0,-22 0 0,11 0 0,-3 0 0,-34 0 0,48-8 0,-44 6 0,46-14 0,-42 14 0,3-6 0,21-1 0,9 7 0,-6-12 0,5 13 0,-15-3 0,-13-2 0,14 5 0,-24-5 0,38 6 0,-33-4 0,39 3 0,-21-4 0,-13 5 0,14-4 0,-24 3 0,-5-4 0,7 5 0,44 0 0,-33 0 0,47 0 0,-23 0 0,-12 0 0,3 0 0,1 0 0,2 0 0,33 0 0,-47 6 0,-23-5 0,7 5 0,-10-2 0,3-3 0,-10 4 0,-5-5 0,-8 4 0,3-3 0,-8 8 0,7-4 0,-2 5 0,-1 0 0,4-1 0,-8 1 0,3 0 0,-4 4 0,5-3 0,-4 12 0,3-11 0,-4 6 0,0-8 0,0 0 0,0 0 0,0-1 0,-4 1 0,2 0 0,-2 0 0,4-1 0,-4 1 0,3 0 0,-8 0 0,8 4 0,-8-3 0,8 3 0,-4-5 0,5 1 0,-4-4 0,-2-6 0,-4-6 0,0-4 0,-4-4 0,3 3 0,-3-4 0,-1 1 0,0-1 0,-5-5 0,5 0 0,5 5 0,1 0 0,8 1 0,-8 7 0,8-6 0,1 12 0,5 10 0,1-2 0,9 24 0,-12-14 0,12 7 0,-9-6 0,-1-3 0,4 5 0,-4 0 0,1-5 0,2 4 0,-6-9 0,6 5 0,-7-6 0,8 1 0,-8 0 0,8-5 0,-8 4 0,8-8 0,-8 8 0,7-8 0,-2 3 0,3-13 0,1 3 0,0-13 0,4 3 0,-3-3 0,3 3 0,-4-3 0,4 4 0,-3-5 0,7 0 0,-7 5 0,-1 1 0,-1 8 0,-8-3 0,3 4 0,1-1 0,-4-3 0,3 4 0,0-1 0,-3 6 0,4 6 0,-5-1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24575,'0'9'0,"-5"6"0,4 0 0,-7 4 0,2 10 0,-10 44 0,10-32 0,-4 30 0,10-52 0,-8 23 0,6 6 0,-6 0 0,8 2 0,0-33 0,0 9 0,0-10 0,0 11 0,4-5 0,-3 6 0,9-1 0,-8-10 0,7 5 0,-7-12 0,6 0 0,-7 0 0,8-1 0,-8 1 0,8-4 0,-4 2 0,1-2 0,2 3 0,2 1 0,5 4 0,0-7 0,0 6 0,-6-12 0,1 8 0,0-8 0,4 7 0,9-1 0,-1 3 0,13-3 0,-5 2 0,7-7 0,15 11 0,-11-11 0,11 6 0,46-8 0,-46 0 0,38 0 0,-63-5 0,1 4 0,-6-3 0,5 0 0,9 2 0,-12-6 0,21 7 0,-24-4 0,15 5 0,-7 0 0,23 0 0,-11 0 0,26 0 0,-26 0 0,25-8 0,-8 1 0,-10-3 0,-4 0 0,-16 9 0,-6-3 0,5 4 0,1 0 0,16 0 0,11 0 0,15 0 0,15-9 0,3 7 0,0-8 0,-4 3 0,-28 5 0,-12-6 0,-21 3 0,-5 4 0,-7-3 0,3 4 0,-4 0 0,0 0 0,-5-5 0,4 4 0,-4-3 0,10 4 0,8 0 0,6 0 0,9 0 0,43 0 0,-19 0 0,23 0 0,-19 0 0,-25 0 0,25 8 0,-8-6 0,-2 5 0,-10-7 0,-18 5 0,0-4 0,-11 3 0,5 0 0,-12-2 0,4 6 0,1-2 0,5 3 0,-1-3 0,9 4 0,2-3 0,7 5 0,1 1 0,-1-1 0,1 0 0,0 4 0,-8-4 0,-2 2 0,-13-4 0,4 0 0,-8-1 0,7 1 0,-7-4 0,3 2 0,-4-2 0,0-1 0,-5 4 0,8 1 0,-6 0 0,7 5 0,-4-6 0,0 1 0,-1 0 0,5 4 0,-3-3 0,4 7 0,-6-2 0,1-1 0,0-5 0,-5-2 0,4-6 0,-8 6 0,8-2 0,-8 3 0,7 1 0,-7 4 0,4 2 0,-1-1 0,-3 3 0,4-2 0,0 11 0,1-5 0,0 13 0,4-5 0,-8 0 0,3-7 0,0-5 0,-4-2 0,8 11 0,-7 12 0,8-8 0,-9 6 0,7-18 0,-6 1 0,2-5 0,-4-1 0,4 1 0,-3-5 0,4 5 0,-5 3 0,0-2 0,0 4 0,4-2 0,-3-7 0,3 3 0,-4 1 0,0-4 0,0 3 0,0-5 0,5 6 0,-4-5 0,3 5 0,-4-6 0,0 6 0,0-5 0,4 9 0,-2-4 0,2 5 0,-4-5 0,0-1 0,0-4 0,4 0 0,-3-1 0,4 1 0,-5 0 0,0 0 0,0 4 0,0-3 0,0 3 0,0-4 0,0-1 0,0 1 0,0 0 0,0 0 0,0-1 0,0 1 0,0 0 0,0 0 0,0-1 0,0 1 0,0 0 0,0 0 0,0-1 0,0 1 0,-5-9 0,0-2 0,-24-28 0,2 8 0,-5-6 0,-3 5 0,-5 11 0,-1-13 0,-11 8 0,14-3 0,9 8 0,1 0 0,17 1 0,-2 5 0,16 0 0,-2 5 0,9 0 0,-1 0 0,1 4 0,0 2 0,0-1 0,4 8 0,4 6 0,-3-2 0,2 6 0,-3-9 0,1-3 0,1 7 0,2-7 0,-11 3 0,6-4 0,-8 0 0,1-1 0,2-3 0,-2 7 0,3-7 0,1 13 0,0-8 0,0 3 0,0-4 0,-1-5 0,-3 4 0,2-8 0,-2 8 0,4-8 0,-1-1 0,-3-6 0,2-8 0,-2-2 0,15-26 0,-2 9 0,4-11 0,5-6 0,-15 16 0,20-32 0,-19 32 0,6-3 0,-14 22 0,-2 5 0,-8 5 0,-2 0 0,-8 5 0,7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5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24575,'0'14'0,"0"-3"0,0 8 0,0-8 0,5 3 0,0-5 0,5 1 0,0-4 0,4 2 0,-3-7 0,7 4 0,-7-5 0,3 0 0,-4 0 0,0 0 0,-1 0 0,1-5 0,0 0 0,0-5 0,-5 0 0,4 0 0,-8 0 0,3 0 0,-8 0 0,-2 0 0,-4 0 0,5 1 0,-4 3 0,4 2 0,-5 4 0,0 0 0,0 0 0,4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24575,'0'10'0,"0"4"0,0 2 0,0-1 0,0-1 0,0-4 0,4 0 0,1 4 0,5-3 0,0 3 0,0-9 0,-1 4 0,1-8 0,0 3 0,0-4 0,-1 0 0,1 0 0,0 0 0,0 0 0,-1 0 0,-3-4 0,3 3 0,-8-8 0,7 3 0,-7-3 0,8-1 0,-8 0 0,3 0 0,1 4 0,-4-3 0,3 4 0,-4-5 0,0 0 0,0 0 0,0-4 0,0 3 0,0-4 0,-4 6 0,-2 3 0,1-3 0,-4 8 0,3 1 0,1 5 0,-4 10 0,8 8 0,-3-10 0,4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86 24575,'-5'-4'0,"-4"3"0,3-4 0,-4 5 0,5 5 0,0 0 0,5 5 0,0 0 0,5-5 0,0 4 0,5-4 0,4 5 0,-3-5 0,3 4 0,-4-8 0,4 3 0,-3-4 0,3 0 0,-4 0 0,0 0 0,-5-4 0,4 3 0,-8-8 0,3 4 0,-4-5 0,0 0 0,0 0 0,0 0 0,0-4 0,0 3 0,0-4 0,0 5 0,-4 5 0,3-8 0,-8 6 0,3-7 0,-4 8 0,5 6 0,0 5 0,5 1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2:50.11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37,'61'0,"13"0,17 9,-37-8,0 0,1 8,-2-1,25-6,-6 13,-35-13,10 5,-14-7,-10 0,0 0,-9 0,0 0,-2 0,21 7,-14-1,25 2,-28-5,14-3,6 0,-7 0,29 0,-35 0,14 0,-12 0,14 0,-2 5,9-3,1 3,-11-5,11 0,-14 0,1 0,12 0,-9 0,10 0,-14 0,-7 0,6 0,-5 0,6 0,1 0,-12 0,9 0,-9 0,12 0,-8 0,6 0,8 0,9 0,-6 0,-6 0,1 0,17 0,37 0,-23 0,-12 0,-3 0,-11 0,55 0,-20 0,17 0,-23 0,-2 0,-47 0,21 0,8 0,-19 0,18 0,-1 0,9 0,0 0,-9 0,-12 0,17 0,-2 0,-1 0,6 0,-32 0,57 0,-57 0,31 0,-17 0,-11 0,29 0,-36 0,16 0,12 0,-24 0,70 0,-60 0,37 0,12 0,-39 0,39 0,-25 0,-20 0,19 0,0 0,-19 0,45 8,-45-6,20 6,12 1,-16-7,32 7,-38-9,2 0,2 0,3 0,5 0,0 0,29 0,-31 0,-1 0,-26 0,50 0,-37 0,16 0,-6 0,0 0,6-7,20 6,2 0,-8-6,-25 6,-1 2,10-1,28 0,-16 0,17 0,9 0,-51 0,27 0,2 0,-27 0,5 0,3 0,32 0,-17-7,17 5,-43-5,13 7,-19 0,58 0,-55 0,30 0,-1 0,-16 0,1 0,0 0,-1 0,16 0,13 0,-38-5,38 4,0-4,-26 5,-10 0,4 0,-1 0,-3 0,23 0,-1 0,-1 0,-11 0,19 0,-20 0,-33 0,33 0,-39 0,39 0,-25 0,65-9,-42 7,19-7,-16 9,30-10,-30 8,26-8,-51 5,12 4,-16-4,4 5,-18 0,18 0,-11 0,14 0,14 0,-26 0,33 0,-32 0,8 0,-1 0,66-10,-50 7,8-2,-2 0,-19 5,24 0,15 0,-19 0,16 0,13 0,-25 0,28 0,-28 0,-11 0,1 0,2 0,20 0,-15 0,0 0,9 0,-4-3,14-1,-9 0,-13 3,0-1,15-1,7-1,-12 0,15-3,9 5,-17-1,2-1,-19 4,0 0,26 0,-4 0,3 0,9 0,-29 0,0 0,29 0,-23 0,-2 0,3 0,-3 5,1 0,11-2,-16 5,-3 1,-7-8,11 6,-10-1,1-2,25-1,-19 1,0 2,18 2,-9-6,-3 2,1 0,12-4,-18 0,-2 0,7 0,12 0,-4 0,2 0,-19 0,0 0,19 0,-2 0,4 0,-12 0,-7 0,2 0,17 0,-17-1,-1 2,18 7,-9-6,10 6,-7-7,2-2,11 1,-7 0,3 0,-17 0,-4 0,31 0,-36 0,-2 0,9 0,-9 0,-1 0,3 0,21 0,-17 0,2 0,20 0,-28 0,5 0,30 0,3 0,-26 0,0 0,25 0,-5 0,-3 0,-4 0,-24 0,0 0,21 0,-15 0,0 0,22 0,12 0,0 0,1 0,-35 0,0 0,36 0,-3 0,2 0,-1 0,-13 0,1 0,16 0,-23 0,-4 0,-5 0,-13 0,1 0,22 0,-16 0,0 0,9 0,9 0,-12 0,1 0,28 0,-14 0,0 0,17 0,-38 0,3 0,20 0,0 0,-19 0,-1 0,20 0,-4 0,3 0,9 0,-23 0,1 0,-14 0,1 0,13 1,-2-2,20-6,-33 5,-4-9,-22 10,-7-3,-1 4,-3 0,22 0,-10 0,33 0,-22 0,-1 0,-6-5,-14 4,15-4,-11 5,25 0,-3 0,33 0,4-8,0 6,-17-6,-2 8,2-8,17 6,-27-3,0 1,17 4,29 0,-32 0,-15 0,2 0,42 0,-23 0,11 0,-12 0,24 0,-3 0,-37 0,3 0,-29 0,18 0,-25 0,2 0,-3 0,-2 0,2 0,-9-3,1 2,1-3,10 4,-8 0,4 0,-8 0,2 0,-1 0,0 0,-4 0,3 0,-2 0,3 0,-1 0,-2 0,3 0,-1 0,22 0,-12 0,23 0,-26 0,6 0,0-5,-10 3,5-3,-11 5,3 0,2 0,3 0,-3 0,3 0,-4 0,1 0,-1-4,-5-1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3C0C-447B-6982-6048-AACC92939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EA03D-C05F-6449-BCC9-9912FCA4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0E61-F99F-1947-62B0-C0750552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3F4AB-FAE6-F80E-D784-B3022004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85536-3E7B-9B19-93E3-C8D9B5A8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1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FD37-6CF3-C641-5CD0-4A28BD30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3DBCD-3FBF-A0F4-4018-0432D9E08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473C-1E04-7F52-8F81-C9D40C56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2717F-8A10-EAEA-9A85-80C77EED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4820-81B3-AFFE-46E8-8B9DC683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D9967-4A18-7D9F-7479-1C9A7760F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70A5F-3F41-897F-1C60-20444D10C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60CF-4465-2068-F08D-1D9BA2EB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0963A-D1E7-5108-7A53-74B1DA20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6E25-5EB2-B92D-A794-D2F6822A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54EC-A0BC-5143-1014-B661C102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64DF-F23D-C72E-DFBA-74B07BEC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B8BE-E665-D4E2-3D85-4C0F52C0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374A-412F-0101-3BFA-96404DC8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0C04E-D4E8-7F95-C303-29CF7BA0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6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1608-E795-BC1A-6981-CE8F096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1FCA-54F0-B536-1AD5-27C5F932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FF53-8508-B44F-D878-09519C4A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4E145-9A7B-565A-DCD0-80504F7E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188EA-A258-F9E2-E146-26B93C9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41FE-3283-313B-E57B-874012EC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3110-5354-3EE3-10E5-72D258D8E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6B121-9254-FB37-DFBA-29A352B52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89B6-DD67-A2FA-F9AB-2897ADEC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E4AB-F384-B490-407C-9A43D4ED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8B0C7-4498-F61B-C606-57425DA1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909-0F9B-6DBF-0EA4-D052A910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7B2BC-00C9-B644-317E-EE4FFEE26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92EE9-EE25-5032-1E5A-3A2211926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E962F-26C0-C207-8CF8-E6D7C748D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9F957-3775-577B-8F37-D9C9A8D33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FF028-BA69-4CEF-E951-EAA50433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2B0B8-0EE0-6CE8-4C8C-EB2F6F59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66064-809F-1FA8-A87B-52D691A1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5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1203-C201-1021-189C-31D1C86B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EF19D-BE20-D2B0-7880-8373F5FA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14900-692F-7010-1CBE-5DFFE9DF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C7F0A-A2BE-F2F0-2F6B-0FA5D36F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69641-5E5E-E73E-60A0-6A373123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5042A-B735-DB39-FA87-84374EB8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ECEB-8245-2CD6-E51F-E21084ED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8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D58-725E-654E-4CEB-DDEF4D18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C1EAD-86EA-2172-BB45-6BD68EB27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1533-C520-235C-0910-79FEB27AA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F984D-5C4F-77AC-D00C-E2690235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27138-54F1-0AC2-BF35-F5119A4E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5CE8-57EC-72E2-56CA-90A7F0E8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D163-D5B5-50B6-AC63-93328541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729EF-3AB9-D90F-3F46-393BFDB98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7388B-9385-D628-C9F7-BA5995362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AC29C-27E7-3486-C5FA-BC8A932B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3375D-2B89-3487-6C22-DCEAB15F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F3826-D57E-9188-E009-7F780896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78E49-FBF9-BEB8-2C26-2E1DE0F7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F3309-4289-BD62-DD06-33C379EC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CA19-F1D1-49A8-279F-26958DD8A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34835-A47F-3E44-94D6-ADD06A1FB31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07374-CD7D-731D-31FF-040C959D4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8CAF-8DF2-AB65-ABC5-772AF8C6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stal.yuja.com/V/Video?v=9981919&amp;node=43642653&amp;a=7456441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customXml" Target="../ink/ink10.xml"/><Relationship Id="rId10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4.png"/><Relationship Id="rId4" Type="http://schemas.openxmlformats.org/officeDocument/2006/relationships/image" Target="../media/image110.png"/><Relationship Id="rId9" Type="http://schemas.openxmlformats.org/officeDocument/2006/relationships/customXml" Target="../ink/ink16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ustomXml" Target="../ink/ink2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15CF-D5D4-E872-FF3A-99CD6D913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2D Stencil Project PART 2</a:t>
            </a:r>
            <a:br>
              <a:rPr lang="en-US" dirty="0"/>
            </a:br>
            <a:r>
              <a:rPr lang="en-US" dirty="0"/>
              <a:t>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F7AF1-CFE1-E3D8-1598-15EABEBC1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CSCI 209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3110F-5393-90FA-0295-8B6267EE42BA}"/>
              </a:ext>
            </a:extLst>
          </p:cNvPr>
          <p:cNvSpPr txBox="1"/>
          <p:nvPr/>
        </p:nvSpPr>
        <p:spPr>
          <a:xfrm>
            <a:off x="2978727" y="4934634"/>
            <a:ext cx="623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NOTE – IN JAVA ‘-’ (hyphens) are not allowed in class names, so you will need to use underscores ‘_’</a:t>
            </a:r>
          </a:p>
        </p:txBody>
      </p:sp>
    </p:spTree>
    <p:extLst>
      <p:ext uri="{BB962C8B-B14F-4D97-AF65-F5344CB8AC3E}">
        <p14:creationId xmlns:p14="http://schemas.microsoft.com/office/powerpoint/2010/main" val="376250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B7B5-8500-9D97-AE5E-33750E47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0"/>
            <a:ext cx="10515600" cy="1325563"/>
          </a:xfrm>
        </p:spPr>
        <p:txBody>
          <a:bodyPr/>
          <a:lstStyle/>
          <a:p>
            <a:r>
              <a:rPr lang="en-US" dirty="0"/>
              <a:t>Operation with 100x100 @ 5K iterations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4E5BD-5A40-8FD0-C720-1F912450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9" y="1136506"/>
            <a:ext cx="10414838" cy="623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B8A31-8DB5-8702-3968-44B946FE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" y="1859205"/>
            <a:ext cx="10515600" cy="57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DFF8DA-B70A-0327-EBF7-AFD2A510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10" y="2462069"/>
            <a:ext cx="6033655" cy="4047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815FD-1B41-881D-31AB-32167D430054}"/>
              </a:ext>
            </a:extLst>
          </p:cNvPr>
          <p:cNvSpPr txBox="1"/>
          <p:nvPr/>
        </p:nvSpPr>
        <p:spPr>
          <a:xfrm>
            <a:off x="9012065" y="821404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353378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E46E-2938-40C7-F802-51A979BB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Timing and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9DD0A-F351-CBA8-E909-56856234C151}"/>
              </a:ext>
            </a:extLst>
          </p:cNvPr>
          <p:cNvSpPr txBox="1"/>
          <p:nvPr/>
        </p:nvSpPr>
        <p:spPr>
          <a:xfrm>
            <a:off x="0" y="948690"/>
            <a:ext cx="12192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Timing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/>
              <a:t>Measure overall, work, and IO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/>
              <a:t>Run a few sizes of N (all powers of two between 128 and 2048, inclusive) where the number of iterations is set to 100 and measure these times and plot them, X axis is N and Y axis is time.  There should be 3 curves.  Use a python script, called </a:t>
            </a:r>
            <a:r>
              <a:rPr lang="en-US" sz="4000" dirty="0" err="1"/>
              <a:t>plot_data.py</a:t>
            </a:r>
            <a:r>
              <a:rPr lang="en-US" sz="4000" dirty="0"/>
              <a:t>  to plot this (not shown in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C2B5-598F-57E5-7CD9-C9D9254B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93BB3-42FC-5B0E-EA1C-0087E3C53F1A}"/>
              </a:ext>
            </a:extLst>
          </p:cNvPr>
          <p:cNvSpPr txBox="1"/>
          <p:nvPr/>
        </p:nvSpPr>
        <p:spPr>
          <a:xfrm>
            <a:off x="838200" y="1690688"/>
            <a:ext cx="10825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will be a folder structure, like discussed in class</a:t>
            </a:r>
          </a:p>
          <a:p>
            <a:endParaRPr lang="en-US" sz="3200" dirty="0"/>
          </a:p>
          <a:p>
            <a:r>
              <a:rPr lang="en-US" sz="3200" dirty="0"/>
              <a:t>	./hw07-P1</a:t>
            </a:r>
          </a:p>
          <a:p>
            <a:r>
              <a:rPr lang="en-US" sz="3200" dirty="0"/>
              <a:t>		./code		// java and python scripts here</a:t>
            </a:r>
          </a:p>
          <a:p>
            <a:r>
              <a:rPr lang="en-US" sz="3200" dirty="0"/>
              <a:t>		./data</a:t>
            </a:r>
          </a:p>
          <a:p>
            <a:r>
              <a:rPr lang="en-US" sz="3200" dirty="0"/>
              <a:t>		./report		// PPT report (not Word)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02110-B7E4-D940-9B58-196EFAE25B27}"/>
              </a:ext>
            </a:extLst>
          </p:cNvPr>
          <p:cNvSpPr txBox="1"/>
          <p:nvPr/>
        </p:nvSpPr>
        <p:spPr>
          <a:xfrm>
            <a:off x="914401" y="5151863"/>
            <a:ext cx="1043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a detailed report (PPT) discussing everything, showing it working, results, etc.  Prove that it can do everything that I mentioned in class.  Zip and submit to Moodle.</a:t>
            </a:r>
          </a:p>
        </p:txBody>
      </p:sp>
    </p:spTree>
    <p:extLst>
      <p:ext uri="{BB962C8B-B14F-4D97-AF65-F5344CB8AC3E}">
        <p14:creationId xmlns:p14="http://schemas.microsoft.com/office/powerpoint/2010/main" val="17456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9058-F3CB-A6A9-828D-78DA7760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9A2A-FCF4-6332-8046-706438A5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Fix anything that you noticed was wrong about your implementation for Part 1.</a:t>
            </a:r>
          </a:p>
          <a:p>
            <a:r>
              <a:rPr lang="en-US" dirty="0"/>
              <a:t>Make sure that you have python script that can reproduce all the results and can gather the data to produce the plots programmatically</a:t>
            </a:r>
          </a:p>
          <a:p>
            <a:r>
              <a:rPr lang="en-US" dirty="0"/>
              <a:t>Then make a new version of stencil-2d like this</a:t>
            </a:r>
          </a:p>
          <a:p>
            <a:r>
              <a:rPr lang="en-US" dirty="0">
                <a:highlight>
                  <a:srgbClr val="FFFF00"/>
                </a:highlight>
              </a:rPr>
              <a:t>./stencil-2d-all &lt;number of iterations&gt; &lt;initial state&gt; &lt;final state&gt; &lt;all </a:t>
            </a:r>
            <a:r>
              <a:rPr lang="en-US" dirty="0" err="1">
                <a:highlight>
                  <a:srgbClr val="FFFF00"/>
                </a:highlight>
              </a:rPr>
              <a:t>frams</a:t>
            </a:r>
            <a:r>
              <a:rPr lang="en-US" dirty="0">
                <a:highlight>
                  <a:srgbClr val="FFFF00"/>
                </a:highlight>
              </a:rPr>
              <a:t> output file&gt;	</a:t>
            </a:r>
          </a:p>
          <a:p>
            <a:pPr lvl="1"/>
            <a:r>
              <a:rPr lang="en-US" dirty="0"/>
              <a:t>Where all is like I described in class (3 pieces of int metadata rows, cols and #total frames, followed up the row-major frames for #iterations + 1 number of frames.</a:t>
            </a:r>
          </a:p>
          <a:p>
            <a:r>
              <a:rPr lang="en-US" dirty="0"/>
              <a:t>python </a:t>
            </a:r>
            <a:r>
              <a:rPr lang="en-US" dirty="0" err="1"/>
              <a:t>generate_movie.py</a:t>
            </a:r>
            <a:r>
              <a:rPr lang="en-US" dirty="0"/>
              <a:t> &lt;all frames file&gt; &lt;movie output file&gt;</a:t>
            </a:r>
          </a:p>
          <a:p>
            <a:pPr lvl="1"/>
            <a:r>
              <a:rPr lang="en-US" dirty="0"/>
              <a:t>Where the all frames file is the one that came out of the prior program and where the movie it drops out is a movie of all the frames and also the program will pop up an interface </a:t>
            </a:r>
          </a:p>
          <a:p>
            <a:pPr lvl="1"/>
            <a:endParaRPr lang="en-US" dirty="0"/>
          </a:p>
          <a:p>
            <a:r>
              <a:rPr lang="en-US" dirty="0"/>
              <a:t>Fix and make more of the fact that the data is to be big-Endian binary data and that the python scripts should be updated to make sure that will be the case regardless of M2 Versus x86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64773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BA9B-E091-295B-CC3E-752FB464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45EA6-69A0-FCCF-F46F-4193C8E74879}"/>
              </a:ext>
            </a:extLst>
          </p:cNvPr>
          <p:cNvSpPr txBox="1"/>
          <p:nvPr/>
        </p:nvSpPr>
        <p:spPr>
          <a:xfrm>
            <a:off x="391886" y="2171700"/>
            <a:ext cx="10646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you update everything – and make a small movie (&lt;10 MB in size&gt; to include in your submission </a:t>
            </a:r>
          </a:p>
          <a:p>
            <a:endParaRPr lang="en-US" dirty="0"/>
          </a:p>
          <a:p>
            <a:r>
              <a:rPr lang="en-US" dirty="0"/>
              <a:t>Update PPT, etc.</a:t>
            </a:r>
          </a:p>
          <a:p>
            <a:endParaRPr lang="en-US"/>
          </a:p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1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3F1A-7658-9E88-8C27-AF880449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This assignment was discussed in class March 28,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BC29F-9F6D-0AED-E36B-10B0D8EB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83" y="1573337"/>
            <a:ext cx="6624234" cy="3711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1896F-47BF-822E-9792-78F26D6B0457}"/>
              </a:ext>
            </a:extLst>
          </p:cNvPr>
          <p:cNvSpPr txBox="1"/>
          <p:nvPr/>
        </p:nvSpPr>
        <p:spPr>
          <a:xfrm>
            <a:off x="3247303" y="5591864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YUJA VIDEO FROM CLASS DISCUSSING ASSIGNMENT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18A6-EA85-D7F4-9CD3-BCB5FC6D00FE}"/>
              </a:ext>
            </a:extLst>
          </p:cNvPr>
          <p:cNvSpPr txBox="1"/>
          <p:nvPr/>
        </p:nvSpPr>
        <p:spPr>
          <a:xfrm>
            <a:off x="2426983" y="6244823"/>
            <a:ext cx="778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Got back and watch this to review what is needed / why and how it works.</a:t>
            </a:r>
          </a:p>
        </p:txBody>
      </p:sp>
    </p:spTree>
    <p:extLst>
      <p:ext uri="{BB962C8B-B14F-4D97-AF65-F5344CB8AC3E}">
        <p14:creationId xmlns:p14="http://schemas.microsoft.com/office/powerpoint/2010/main" val="125694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842B-23FC-401B-BD24-05949B27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77" y="-161933"/>
            <a:ext cx="10515600" cy="1325563"/>
          </a:xfrm>
        </p:spPr>
        <p:txBody>
          <a:bodyPr/>
          <a:lstStyle/>
          <a:p>
            <a:r>
              <a:rPr lang="en-US" dirty="0"/>
              <a:t>Interface /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CF497-1F59-B5BD-13E6-E019813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7" y="1496135"/>
            <a:ext cx="11759242" cy="371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8C0B3-EE91-F74C-FD47-1A8697E91A6D}"/>
              </a:ext>
            </a:extLst>
          </p:cNvPr>
          <p:cNvSpPr txBox="1"/>
          <p:nvPr/>
        </p:nvSpPr>
        <p:spPr>
          <a:xfrm>
            <a:off x="3077989" y="5177199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(except of course, it needs to be in java for all but the last one)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4DB20-D4C5-1ADE-A17F-E01D0FADE82D}"/>
              </a:ext>
            </a:extLst>
          </p:cNvPr>
          <p:cNvSpPr txBox="1"/>
          <p:nvPr/>
        </p:nvSpPr>
        <p:spPr>
          <a:xfrm rot="513672">
            <a:off x="5604150" y="537188"/>
            <a:ext cx="623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NOTE – IN JAVA ‘-’ (hyphens) are not allowed in class names, so you will need to use underscores ‘_’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7C1BD6-20A0-0F32-D145-7A2E44406CDA}"/>
                  </a:ext>
                </a:extLst>
              </p14:cNvPr>
              <p14:cNvContentPartPr/>
              <p14:nvPr/>
            </p14:nvContentPartPr>
            <p14:xfrm>
              <a:off x="7802444" y="1143164"/>
              <a:ext cx="225000" cy="70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7C1BD6-20A0-0F32-D145-7A2E44406C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3804" y="1134524"/>
                <a:ext cx="2426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34AA43-FEED-67F7-3311-32023CF52D67}"/>
                  </a:ext>
                </a:extLst>
              </p14:cNvPr>
              <p14:cNvContentPartPr/>
              <p14:nvPr/>
            </p14:nvContentPartPr>
            <p14:xfrm>
              <a:off x="8025644" y="1307684"/>
              <a:ext cx="1085400" cy="198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34AA43-FEED-67F7-3311-32023CF52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6644" y="1298684"/>
                <a:ext cx="1103040" cy="20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05CE6D-7729-62B5-1532-423C48DB741E}"/>
                  </a:ext>
                </a:extLst>
              </p14:cNvPr>
              <p14:cNvContentPartPr/>
              <p14:nvPr/>
            </p14:nvContentPartPr>
            <p14:xfrm>
              <a:off x="8313644" y="2762084"/>
              <a:ext cx="672840" cy="62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05CE6D-7729-62B5-1532-423C48DB74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5004" y="2753444"/>
                <a:ext cx="690480" cy="639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26F2DB-9DA7-36E7-D255-22CE4999D9D4}"/>
              </a:ext>
            </a:extLst>
          </p:cNvPr>
          <p:cNvSpPr txBox="1"/>
          <p:nvPr/>
        </p:nvSpPr>
        <p:spPr>
          <a:xfrm>
            <a:off x="9020125" y="2032753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60A7B-C684-74B2-44EA-8E68AB1B0C8E}"/>
              </a:ext>
            </a:extLst>
          </p:cNvPr>
          <p:cNvSpPr txBox="1"/>
          <p:nvPr/>
        </p:nvSpPr>
        <p:spPr>
          <a:xfrm>
            <a:off x="196540" y="794298"/>
            <a:ext cx="478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You’ll need to run it with the java JVM of course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8FF153-46EF-6425-4039-B3E5FBAE2A48}"/>
                  </a:ext>
                </a:extLst>
              </p14:cNvPr>
              <p14:cNvContentPartPr/>
              <p14:nvPr/>
            </p14:nvContentPartPr>
            <p14:xfrm>
              <a:off x="-50852" y="1055496"/>
              <a:ext cx="1731600" cy="130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8FF153-46EF-6425-4039-B3E5FBAE2A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9492" y="1046856"/>
                <a:ext cx="1749240" cy="13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F1D6C-418C-379F-9E12-961221A24CC9}"/>
              </a:ext>
            </a:extLst>
          </p:cNvPr>
          <p:cNvGrpSpPr/>
          <p:nvPr/>
        </p:nvGrpSpPr>
        <p:grpSpPr>
          <a:xfrm>
            <a:off x="115828" y="2284536"/>
            <a:ext cx="1510200" cy="925200"/>
            <a:chOff x="115828" y="2284536"/>
            <a:chExt cx="151020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21A5CB-6D1D-A8FF-EC00-9F578D6DE192}"/>
                    </a:ext>
                  </a:extLst>
                </p14:cNvPr>
                <p14:cNvContentPartPr/>
                <p14:nvPr/>
              </p14:nvContentPartPr>
              <p14:xfrm>
                <a:off x="206908" y="2284536"/>
                <a:ext cx="1419120" cy="83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21A5CB-6D1D-A8FF-EC00-9F578D6DE1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8268" y="2275896"/>
                  <a:ext cx="14367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59F03C-8E5E-2061-1B9A-43EDF94BCD38}"/>
                    </a:ext>
                  </a:extLst>
                </p14:cNvPr>
                <p14:cNvContentPartPr/>
                <p14:nvPr/>
              </p14:nvContentPartPr>
              <p14:xfrm>
                <a:off x="117268" y="2818776"/>
                <a:ext cx="6372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59F03C-8E5E-2061-1B9A-43EDF94BCD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268" y="2810136"/>
                  <a:ext cx="81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88B719-87C4-9517-E292-085414B64713}"/>
                    </a:ext>
                  </a:extLst>
                </p14:cNvPr>
                <p14:cNvContentPartPr/>
                <p14:nvPr/>
              </p14:nvContentPartPr>
              <p14:xfrm>
                <a:off x="115828" y="3146736"/>
                <a:ext cx="63720" cy="6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88B719-87C4-9517-E292-085414B647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188" y="3137736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6D4C851-F163-BCF3-D59A-B8317A8CBDBD}"/>
                  </a:ext>
                </a:extLst>
              </p14:cNvPr>
              <p14:cNvContentPartPr/>
              <p14:nvPr/>
            </p14:nvContentPartPr>
            <p14:xfrm>
              <a:off x="112228" y="3698976"/>
              <a:ext cx="53280" cy="55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6D4C851-F163-BCF3-D59A-B8317A8CBD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28" y="3689976"/>
                <a:ext cx="7092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88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3C1C-A666-1D27-54A3-FDFA7DC5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example (small)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CF1FD-C030-139F-1A1A-D8BBEF1F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11157977" cy="3172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9CED55-C446-3FC2-23EB-C8FEE025FE84}"/>
                  </a:ext>
                </a:extLst>
              </p14:cNvPr>
              <p14:cNvContentPartPr/>
              <p14:nvPr/>
            </p14:nvContentPartPr>
            <p14:xfrm>
              <a:off x="1959033" y="3231513"/>
              <a:ext cx="8651880" cy="5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9CED55-C446-3FC2-23EB-C8FEE025FE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3393" y="3159513"/>
                <a:ext cx="8723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7249C1-DFD4-D891-C797-83CC9AD25A53}"/>
                  </a:ext>
                </a:extLst>
              </p14:cNvPr>
              <p14:cNvContentPartPr/>
              <p14:nvPr/>
            </p14:nvContentPartPr>
            <p14:xfrm>
              <a:off x="2029953" y="4374513"/>
              <a:ext cx="8586000" cy="12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7249C1-DFD4-D891-C797-83CC9AD25A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53" y="4302873"/>
                <a:ext cx="86576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D5A110-1DB9-1ED4-C167-DD781F91F83A}"/>
                  </a:ext>
                </a:extLst>
              </p14:cNvPr>
              <p14:cNvContentPartPr/>
              <p14:nvPr/>
            </p14:nvContentPartPr>
            <p14:xfrm>
              <a:off x="780033" y="3205953"/>
              <a:ext cx="662040" cy="1309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D5A110-1DB9-1ED4-C167-DD781F91F8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033" y="3134313"/>
                <a:ext cx="733680" cy="14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B38C32-28A3-D382-4C45-1ADF333E50FB}"/>
                  </a:ext>
                </a:extLst>
              </p14:cNvPr>
              <p14:cNvContentPartPr/>
              <p14:nvPr/>
            </p14:nvContentPartPr>
            <p14:xfrm>
              <a:off x="11086473" y="3119553"/>
              <a:ext cx="691920" cy="139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B38C32-28A3-D382-4C45-1ADF333E50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50473" y="3047553"/>
                <a:ext cx="763560" cy="154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EE0BE2-F3F7-FC58-356E-22F8685A8915}"/>
              </a:ext>
            </a:extLst>
          </p:cNvPr>
          <p:cNvSpPr txBox="1"/>
          <p:nvPr/>
        </p:nvSpPr>
        <p:spPr>
          <a:xfrm>
            <a:off x="3241964" y="4857514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(boundaries never change, only the interior cells)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B51D51-7CF2-E6F5-08D0-D35A4C7B712C}"/>
              </a:ext>
            </a:extLst>
          </p:cNvPr>
          <p:cNvSpPr/>
          <p:nvPr/>
        </p:nvSpPr>
        <p:spPr>
          <a:xfrm>
            <a:off x="1959033" y="3429000"/>
            <a:ext cx="8764385" cy="796636"/>
          </a:xfrm>
          <a:prstGeom prst="roundRect">
            <a:avLst/>
          </a:prstGeom>
          <a:solidFill>
            <a:srgbClr val="92D050">
              <a:alpha val="221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A2FB8-2E13-E1ED-2D95-1798303BCD58}"/>
              </a:ext>
            </a:extLst>
          </p:cNvPr>
          <p:cNvSpPr txBox="1"/>
          <p:nvPr/>
        </p:nvSpPr>
        <p:spPr>
          <a:xfrm>
            <a:off x="1111053" y="5594616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Interior cells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5A4594-CA97-BA8A-55A1-4130DD212C21}"/>
              </a:ext>
            </a:extLst>
          </p:cNvPr>
          <p:cNvSpPr/>
          <p:nvPr/>
        </p:nvSpPr>
        <p:spPr>
          <a:xfrm rot="17142454">
            <a:off x="1144543" y="4826790"/>
            <a:ext cx="1636007" cy="14767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58478-CB66-5A71-0DB4-229C54D8102B}"/>
              </a:ext>
            </a:extLst>
          </p:cNvPr>
          <p:cNvSpPr txBox="1"/>
          <p:nvPr/>
        </p:nvSpPr>
        <p:spPr>
          <a:xfrm>
            <a:off x="8601690" y="366277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68018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A065-9036-E830-A81C-EB2FD80C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1 iteration of the stencil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B4D21-CA66-020E-9A58-2CC21973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3" y="1690688"/>
            <a:ext cx="10274233" cy="2410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533BB-9077-1D80-7447-9E45066739DB}"/>
              </a:ext>
            </a:extLst>
          </p:cNvPr>
          <p:cNvSpPr txBox="1"/>
          <p:nvPr/>
        </p:nvSpPr>
        <p:spPr>
          <a:xfrm>
            <a:off x="1773382" y="4668982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Notice the changes in the cells here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0C8A5D-A16D-BA87-D0F3-26F381A829BD}"/>
              </a:ext>
            </a:extLst>
          </p:cNvPr>
          <p:cNvGrpSpPr/>
          <p:nvPr/>
        </p:nvGrpSpPr>
        <p:grpSpPr>
          <a:xfrm>
            <a:off x="1885233" y="2747313"/>
            <a:ext cx="8432280" cy="1820880"/>
            <a:chOff x="1885233" y="2747313"/>
            <a:chExt cx="8432280" cy="18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9012CE-21F6-8AA8-4022-D618F91A7C03}"/>
                    </a:ext>
                  </a:extLst>
                </p14:cNvPr>
                <p14:cNvContentPartPr/>
                <p14:nvPr/>
              </p14:nvContentPartPr>
              <p14:xfrm>
                <a:off x="1885233" y="2747313"/>
                <a:ext cx="954000" cy="78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9012CE-21F6-8AA8-4022-D618F91A7C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233" y="2738313"/>
                  <a:ext cx="9716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6015A1-E478-196D-4175-3C804FA719B7}"/>
                    </a:ext>
                  </a:extLst>
                </p14:cNvPr>
                <p14:cNvContentPartPr/>
                <p14:nvPr/>
              </p14:nvContentPartPr>
              <p14:xfrm>
                <a:off x="9184233" y="2768193"/>
                <a:ext cx="1133280" cy="788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6015A1-E478-196D-4175-3C804FA719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5593" y="2759193"/>
                  <a:ext cx="11509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A00A1B-E394-F770-A376-3466E3502B95}"/>
                    </a:ext>
                  </a:extLst>
                </p14:cNvPr>
                <p14:cNvContentPartPr/>
                <p14:nvPr/>
              </p14:nvContentPartPr>
              <p14:xfrm>
                <a:off x="2566353" y="3566313"/>
                <a:ext cx="228240" cy="9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A00A1B-E394-F770-A376-3466E3502B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7353" y="3557673"/>
                  <a:ext cx="24588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5FF256-6202-EB24-8145-451BAA3440DB}"/>
                    </a:ext>
                  </a:extLst>
                </p14:cNvPr>
                <p14:cNvContentPartPr/>
                <p14:nvPr/>
              </p14:nvContentPartPr>
              <p14:xfrm>
                <a:off x="3073953" y="3172833"/>
                <a:ext cx="6009120" cy="1395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5FF256-6202-EB24-8145-451BAA3440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5313" y="3164193"/>
                  <a:ext cx="602676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5A71-FF91-89EA-7F9F-BB0D8F197EF2}"/>
                    </a:ext>
                  </a:extLst>
                </p14:cNvPr>
                <p14:cNvContentPartPr/>
                <p14:nvPr/>
              </p14:nvContentPartPr>
              <p14:xfrm>
                <a:off x="8938353" y="3122793"/>
                <a:ext cx="280440" cy="18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5A71-FF91-89EA-7F9F-BB0D8F197E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29713" y="3114153"/>
                  <a:ext cx="29808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E4D35D-6711-72DD-0B3A-29CEB8DA64E1}"/>
                  </a:ext>
                </a:extLst>
              </p14:cNvPr>
              <p14:cNvContentPartPr/>
              <p14:nvPr/>
            </p14:nvContentPartPr>
            <p14:xfrm>
              <a:off x="2722593" y="668673"/>
              <a:ext cx="565920" cy="54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E4D35D-6711-72DD-0B3A-29CEB8DA64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953" y="660033"/>
                <a:ext cx="583560" cy="560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2865853-84DE-3ECD-C12A-808680CA8C6D}"/>
              </a:ext>
            </a:extLst>
          </p:cNvPr>
          <p:cNvSpPr/>
          <p:nvPr/>
        </p:nvSpPr>
        <p:spPr>
          <a:xfrm>
            <a:off x="9078573" y="1690688"/>
            <a:ext cx="886691" cy="3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255A0-19DB-7345-4A25-8F74A2A5E4BF}"/>
              </a:ext>
            </a:extLst>
          </p:cNvPr>
          <p:cNvSpPr txBox="1"/>
          <p:nvPr/>
        </p:nvSpPr>
        <p:spPr>
          <a:xfrm>
            <a:off x="8729161" y="1311791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69485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E2B1-F3A9-9034-6DFC-41879A6C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highlight>
                  <a:srgbClr val="FFFF00"/>
                </a:highlight>
              </a:rPr>
              <a:t>100</a:t>
            </a:r>
            <a:r>
              <a:rPr lang="en-US" dirty="0"/>
              <a:t> iteration of the stencil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F9440-F762-E480-0580-B451D49E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7615"/>
            <a:ext cx="10094321" cy="2431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C5CFA1-52F3-9491-5500-98C4AD8E56BB}"/>
              </a:ext>
            </a:extLst>
          </p:cNvPr>
          <p:cNvSpPr/>
          <p:nvPr/>
        </p:nvSpPr>
        <p:spPr>
          <a:xfrm>
            <a:off x="9078573" y="1690688"/>
            <a:ext cx="886691" cy="3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4689E-C55D-6115-DD1A-CF12912F6177}"/>
              </a:ext>
            </a:extLst>
          </p:cNvPr>
          <p:cNvSpPr txBox="1"/>
          <p:nvPr/>
        </p:nvSpPr>
        <p:spPr>
          <a:xfrm>
            <a:off x="1773382" y="466898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Notice the </a:t>
            </a:r>
            <a:r>
              <a:rPr lang="en-US" b="1" dirty="0">
                <a:highlight>
                  <a:srgbClr val="FFFF00"/>
                </a:highlight>
              </a:rPr>
              <a:t>MORE</a:t>
            </a:r>
            <a:r>
              <a:rPr lang="en-US" dirty="0">
                <a:highlight>
                  <a:srgbClr val="FFFF00"/>
                </a:highlight>
              </a:rPr>
              <a:t> changes in the cells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5DCC5-7AD3-F445-8615-2491A388A582}"/>
                  </a:ext>
                </a:extLst>
              </p14:cNvPr>
              <p14:cNvContentPartPr/>
              <p14:nvPr/>
            </p14:nvContentPartPr>
            <p14:xfrm>
              <a:off x="1838433" y="2703753"/>
              <a:ext cx="8075880" cy="881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5DCC5-7AD3-F445-8615-2491A388A5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793" y="2694753"/>
                <a:ext cx="809352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EA2A5-9C35-0591-4001-17C13DC44247}"/>
                  </a:ext>
                </a:extLst>
              </p14:cNvPr>
              <p14:cNvContentPartPr/>
              <p14:nvPr/>
            </p14:nvContentPartPr>
            <p14:xfrm>
              <a:off x="5844153" y="3647313"/>
              <a:ext cx="897120" cy="1067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EA2A5-9C35-0591-4001-17C13DC442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153" y="3638673"/>
                <a:ext cx="914760" cy="1085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5F1546-31F0-79CE-EDBB-64BB561A993A}"/>
              </a:ext>
            </a:extLst>
          </p:cNvPr>
          <p:cNvSpPr txBox="1"/>
          <p:nvPr/>
        </p:nvSpPr>
        <p:spPr>
          <a:xfrm>
            <a:off x="8801195" y="1317893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18364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4F334F-283C-B65F-93B4-DD3C6275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3" y="1773382"/>
            <a:ext cx="6712527" cy="4658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DE23D-A6CD-E823-2EBC-3C83BB38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691"/>
          </a:xfrm>
        </p:spPr>
        <p:txBody>
          <a:bodyPr/>
          <a:lstStyle/>
          <a:p>
            <a:r>
              <a:rPr lang="en-US" dirty="0"/>
              <a:t>Visualization Prior </a:t>
            </a:r>
            <a:r>
              <a:rPr lang="en-US" dirty="0" err="1"/>
              <a:t>B.dat</a:t>
            </a:r>
            <a:r>
              <a:rPr lang="en-US" dirty="0"/>
              <a:t> (final state) w/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099AB-DA4F-B48F-C7AB-CD95C1DF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6691"/>
            <a:ext cx="10203192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BA82A-B5CE-DA6E-61A3-9C07A3607C28}"/>
              </a:ext>
            </a:extLst>
          </p:cNvPr>
          <p:cNvSpPr txBox="1"/>
          <p:nvPr/>
        </p:nvSpPr>
        <p:spPr>
          <a:xfrm>
            <a:off x="277091" y="2867891"/>
            <a:ext cx="45359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Matplotlib will be useful</a:t>
            </a:r>
          </a:p>
          <a:p>
            <a:endParaRPr lang="en-US" sz="2800" dirty="0"/>
          </a:p>
          <a:p>
            <a:r>
              <a:rPr lang="en-US" sz="2800" dirty="0"/>
              <a:t>Google how to do this</a:t>
            </a:r>
          </a:p>
          <a:p>
            <a:endParaRPr lang="en-US" sz="2800" dirty="0"/>
          </a:p>
          <a:p>
            <a:r>
              <a:rPr lang="en-US" sz="2800" dirty="0"/>
              <a:t>Google how to add contours</a:t>
            </a:r>
          </a:p>
          <a:p>
            <a:endParaRPr lang="en-US" sz="2800" dirty="0"/>
          </a:p>
          <a:p>
            <a:r>
              <a:rPr lang="en-US" sz="2800" dirty="0"/>
              <a:t>Make sure to label axes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F0C42-8587-40B7-CF71-2A0C606626AC}"/>
              </a:ext>
            </a:extLst>
          </p:cNvPr>
          <p:cNvSpPr txBox="1"/>
          <p:nvPr/>
        </p:nvSpPr>
        <p:spPr>
          <a:xfrm>
            <a:off x="838200" y="2170740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89652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615</Words>
  <Application>Microsoft Macintosh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2D Stencil Project PART 2 Movie</vt:lpstr>
      <vt:lpstr>PART 2</vt:lpstr>
      <vt:lpstr>Submission </vt:lpstr>
      <vt:lpstr>This assignment was discussed in class March 28, 2024</vt:lpstr>
      <vt:lpstr>Interface / Workflow</vt:lpstr>
      <vt:lpstr>Making example (small) file</vt:lpstr>
      <vt:lpstr>Running 1 iteration of the stencil algorithm</vt:lpstr>
      <vt:lpstr>Running 100 iteration of the stencil algorithm</vt:lpstr>
      <vt:lpstr>Visualization Prior B.dat (final state) w/ Python</vt:lpstr>
      <vt:lpstr>Operation with 100x100 @ 5K iterations</vt:lpstr>
      <vt:lpstr>Timing and performance</vt:lpstr>
      <vt:lpstr>Submission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Stencil Project</dc:title>
  <dc:creator>William Jones</dc:creator>
  <cp:lastModifiedBy>William Jones</cp:lastModifiedBy>
  <cp:revision>21</cp:revision>
  <dcterms:created xsi:type="dcterms:W3CDTF">2024-03-28T12:47:51Z</dcterms:created>
  <dcterms:modified xsi:type="dcterms:W3CDTF">2024-04-02T17:24:04Z</dcterms:modified>
</cp:coreProperties>
</file>